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clark@ed.sc.gov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remotelearning.com/teachers/career-and-technical-education/" TargetMode="External"/><Relationship Id="rId2" Type="http://schemas.openxmlformats.org/officeDocument/2006/relationships/hyperlink" Target="https://ed.sc.gov/newsroom/covid-19-coronavirus-and-south-carolina-schools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ed.sc.gov/instruction/career-and-technical-education/" TargetMode="External"/><Relationship Id="rId4" Type="http://schemas.openxmlformats.org/officeDocument/2006/relationships/hyperlink" Target="https://drive.google.com/drive/folders/1LStKs-iJ1swW916ALZo_qj0gM2be11w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sa.org/health-science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scienceconsortium.org/webinars/" TargetMode="External"/><Relationship Id="rId2" Type="http://schemas.openxmlformats.org/officeDocument/2006/relationships/hyperlink" Target="https://www.healthscienceconsortium.org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healthscienceconsortium.org/professional-developmen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careerburst.com/" TargetMode="External"/><Relationship Id="rId2" Type="http://schemas.openxmlformats.org/officeDocument/2006/relationships/hyperlink" Target="https://www.besomethingamazing.com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scdhhs.gov/press-release/coronavirus-disease-2019-covid-19-temporary-policy-updates-nurse-aide-training-an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hs.state.sc.us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index.html" TargetMode="External"/><Relationship Id="rId2" Type="http://schemas.openxmlformats.org/officeDocument/2006/relationships/hyperlink" Target="https://www.scdhec.gov/infectious-diseases/viruses/coronavirus-disease-2019-covid-19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atomyzone.com/" TargetMode="External"/><Relationship Id="rId7" Type="http://schemas.openxmlformats.org/officeDocument/2006/relationships/hyperlink" Target="https://www.kenhub.com/" TargetMode="External"/><Relationship Id="rId2" Type="http://schemas.openxmlformats.org/officeDocument/2006/relationships/hyperlink" Target="http://highered.mheducation.com/sites/0072495855/student_view0/chapter1/index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webanatomy.com/" TargetMode="External"/><Relationship Id="rId5" Type="http://schemas.openxmlformats.org/officeDocument/2006/relationships/hyperlink" Target="https://www.biodigitalhuman.com/" TargetMode="External"/><Relationship Id="rId4" Type="http://schemas.openxmlformats.org/officeDocument/2006/relationships/hyperlink" Target="https://edu.google.com/products/vr-ar/expeditions/?modal_active=non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haynes@cyberacademysc.org" TargetMode="External"/><Relationship Id="rId7" Type="http://schemas.openxmlformats.org/officeDocument/2006/relationships/hyperlink" Target="http://bit.ly/HealthScienceTeachers" TargetMode="External"/><Relationship Id="rId2" Type="http://schemas.openxmlformats.org/officeDocument/2006/relationships/hyperlink" Target="mailto:-kledward@lexrich5.or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mchapman@horrycountyschools.net" TargetMode="External"/><Relationship Id="rId5" Type="http://schemas.openxmlformats.org/officeDocument/2006/relationships/hyperlink" Target="mailto:selwood@dorchester2.k12.sc.us" TargetMode="External"/><Relationship Id="rId4" Type="http://schemas.openxmlformats.org/officeDocument/2006/relationships/hyperlink" Target="mailto:rhondaevatt@anderson5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Health Science Education Digital Resources Webinar</a:t>
            </a:r>
            <a:br>
              <a:rPr lang="en-US" dirty="0"/>
            </a:br>
            <a:r>
              <a:rPr lang="en-US" dirty="0"/>
              <a:t>May 20, 2020  11:00 AM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965574"/>
            <a:ext cx="8791575" cy="129222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Angel Clark, MSN, RN</a:t>
            </a:r>
          </a:p>
          <a:p>
            <a:r>
              <a:rPr lang="en-US" sz="3200" dirty="0"/>
              <a:t>SCDE Health Science Education Associate</a:t>
            </a:r>
          </a:p>
        </p:txBody>
      </p:sp>
    </p:spTree>
    <p:extLst>
      <p:ext uri="{BB962C8B-B14F-4D97-AF65-F5344CB8AC3E}">
        <p14:creationId xmlns:p14="http://schemas.microsoft.com/office/powerpoint/2010/main" val="1592168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535709"/>
            <a:ext cx="9906001" cy="1348509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41364" y="2438400"/>
            <a:ext cx="9904505" cy="3359899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Contact:</a:t>
            </a:r>
          </a:p>
          <a:p>
            <a:pPr algn="ctr"/>
            <a:r>
              <a:rPr lang="en-US" sz="3600" dirty="0"/>
              <a:t>Angel Clark</a:t>
            </a:r>
          </a:p>
          <a:p>
            <a:pPr algn="ctr"/>
            <a:r>
              <a:rPr lang="en-US" sz="3600" dirty="0"/>
              <a:t>803-734-0372</a:t>
            </a:r>
          </a:p>
          <a:p>
            <a:pPr algn="ctr"/>
            <a:r>
              <a:rPr lang="en-US" sz="3600" dirty="0">
                <a:hlinkClick r:id="rId2"/>
              </a:rPr>
              <a:t>aclark@ed.sc.gov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649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58619"/>
            <a:ext cx="9906001" cy="858981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SCDE – Website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42906" y="1117600"/>
            <a:ext cx="9904505" cy="500610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COVID19 – Guidance</a:t>
            </a:r>
          </a:p>
          <a:p>
            <a:r>
              <a:rPr lang="en-US" sz="2600" u="sng" dirty="0">
                <a:hlinkClick r:id="rId2"/>
              </a:rPr>
              <a:t>https://ed.sc.gov/newsroom/covid-19-coronavirus-and-south-carolina-schools</a:t>
            </a:r>
            <a:r>
              <a:rPr lang="en-US" u="sng" dirty="0">
                <a:hlinkClick r:id="rId2"/>
              </a:rPr>
              <a:t>/</a:t>
            </a:r>
            <a:endParaRPr lang="en-US" dirty="0"/>
          </a:p>
          <a:p>
            <a:r>
              <a:rPr lang="en-US" dirty="0"/>
              <a:t> </a:t>
            </a:r>
            <a:r>
              <a:rPr lang="en-US" sz="3200" dirty="0" err="1"/>
              <a:t>AccelerateEd</a:t>
            </a:r>
            <a:endParaRPr lang="en-US" sz="3200" dirty="0"/>
          </a:p>
          <a:p>
            <a:r>
              <a:rPr lang="en-US" sz="2600" u="sng" dirty="0">
                <a:hlinkClick r:id="rId2"/>
              </a:rPr>
              <a:t>https://ed.sc.gov/newsroom/covid-19-coronavirus-and-south-carolina-schools/</a:t>
            </a:r>
            <a:endParaRPr lang="en-US" sz="2600" dirty="0"/>
          </a:p>
          <a:p>
            <a:r>
              <a:rPr lang="en-US" sz="3200" dirty="0"/>
              <a:t>Remote Learning</a:t>
            </a:r>
          </a:p>
          <a:p>
            <a:r>
              <a:rPr lang="en-US" sz="2200" u="sng" dirty="0">
                <a:hlinkClick r:id="rId3"/>
              </a:rPr>
              <a:t>https://scremotelearning.com/teachers/career-and-technical-education/</a:t>
            </a:r>
            <a:endParaRPr lang="en-US" sz="2200" u="sng" dirty="0"/>
          </a:p>
          <a:p>
            <a:r>
              <a:rPr lang="en-US" sz="2200" dirty="0">
                <a:hlinkClick r:id="rId4"/>
              </a:rPr>
              <a:t>https://drive.google.com/drive/folders/1LStKs-iJ1swW916ALZo_qj0gM2be11wO</a:t>
            </a:r>
            <a:endParaRPr lang="en-US" sz="2200" dirty="0"/>
          </a:p>
          <a:p>
            <a:r>
              <a:rPr lang="en-US" sz="3200" dirty="0"/>
              <a:t>CTE and Health Science Pages</a:t>
            </a:r>
          </a:p>
          <a:p>
            <a:r>
              <a:rPr lang="en-US" sz="2600" dirty="0">
                <a:hlinkClick r:id="rId5"/>
              </a:rPr>
              <a:t>https://ed.sc.gov/instruction/career-and-technical-education/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0763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24873"/>
            <a:ext cx="9906001" cy="1200727"/>
          </a:xfrm>
        </p:spPr>
        <p:txBody>
          <a:bodyPr/>
          <a:lstStyle/>
          <a:p>
            <a:pPr algn="ctr"/>
            <a:r>
              <a:rPr lang="en-US" dirty="0"/>
              <a:t>SC HOSA </a:t>
            </a:r>
            <a:r>
              <a:rPr lang="en-US" dirty="0" err="1"/>
              <a:t>WEbsite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473873" y="2281382"/>
            <a:ext cx="9904505" cy="4034154"/>
          </a:xfrm>
        </p:spPr>
        <p:txBody>
          <a:bodyPr>
            <a:normAutofit/>
          </a:bodyPr>
          <a:lstStyle/>
          <a:p>
            <a:r>
              <a:rPr lang="en-US" sz="3200" dirty="0"/>
              <a:t>Virtual Teacher Resources</a:t>
            </a:r>
          </a:p>
          <a:p>
            <a:r>
              <a:rPr lang="en-US" sz="3200" dirty="0">
                <a:hlinkClick r:id="rId2"/>
              </a:rPr>
              <a:t>http://www.schosa.org/health-science/</a:t>
            </a:r>
            <a:endParaRPr lang="en-US" sz="3200" dirty="0"/>
          </a:p>
          <a:p>
            <a:r>
              <a:rPr lang="en-US" sz="3200" dirty="0"/>
              <a:t>Updated Health Science and EMS Standards</a:t>
            </a:r>
          </a:p>
          <a:p>
            <a:r>
              <a:rPr lang="en-US" sz="3200" dirty="0">
                <a:hlinkClick r:id="rId2"/>
              </a:rPr>
              <a:t>http://www.schosa.org/health-science/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048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147783"/>
            <a:ext cx="9906001" cy="12746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National Consortium of Health Science Education</a:t>
            </a:r>
            <a:br>
              <a:rPr lang="en-US" dirty="0"/>
            </a:br>
            <a:r>
              <a:rPr lang="en-US" dirty="0"/>
              <a:t>NCHSE - Website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65873" y="1533236"/>
            <a:ext cx="9904505" cy="4941455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Resources</a:t>
            </a:r>
          </a:p>
          <a:p>
            <a:r>
              <a:rPr lang="en-US" sz="3600" dirty="0">
                <a:hlinkClick r:id="rId2"/>
              </a:rPr>
              <a:t>https://www.healthscienceconsortium.org/</a:t>
            </a:r>
            <a:endParaRPr lang="en-US" sz="3600" dirty="0"/>
          </a:p>
          <a:p>
            <a:r>
              <a:rPr lang="en-US" sz="3600" dirty="0"/>
              <a:t>Curriculum Enhancements – </a:t>
            </a:r>
            <a:r>
              <a:rPr lang="en-US" sz="3600" dirty="0" err="1"/>
              <a:t>Workbased</a:t>
            </a:r>
            <a:r>
              <a:rPr lang="en-US" sz="3600" dirty="0"/>
              <a:t> Learning</a:t>
            </a:r>
          </a:p>
          <a:p>
            <a:r>
              <a:rPr lang="en-US" sz="3600" dirty="0"/>
              <a:t>Webinars</a:t>
            </a:r>
          </a:p>
          <a:p>
            <a:r>
              <a:rPr lang="en-US" sz="3200" u="sng" dirty="0">
                <a:hlinkClick r:id="rId3"/>
              </a:rPr>
              <a:t>https://www.healthscienceconsortium.org/webinars/</a:t>
            </a:r>
            <a:endParaRPr lang="en-US" sz="3200" dirty="0"/>
          </a:p>
          <a:p>
            <a:r>
              <a:rPr lang="en-US" sz="3600" dirty="0"/>
              <a:t>Professional Development</a:t>
            </a:r>
          </a:p>
          <a:p>
            <a:r>
              <a:rPr lang="en-US" sz="3000" dirty="0">
                <a:hlinkClick r:id="rId4"/>
              </a:rPr>
              <a:t>https://www.healthscienceconsortium.org/professional-development/</a:t>
            </a:r>
            <a:endParaRPr lang="en-US" sz="30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617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535710"/>
            <a:ext cx="9906001" cy="692726"/>
          </a:xfrm>
        </p:spPr>
        <p:txBody>
          <a:bodyPr/>
          <a:lstStyle/>
          <a:p>
            <a:pPr algn="ctr"/>
            <a:r>
              <a:rPr lang="en-US" dirty="0"/>
              <a:t>Other Resources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41364" y="1385456"/>
            <a:ext cx="9904505" cy="513541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SCHA – Be Something Amazing – Job Shadows</a:t>
            </a:r>
          </a:p>
          <a:p>
            <a:r>
              <a:rPr lang="en-US" sz="3500" u="sng" dirty="0">
                <a:hlinkClick r:id="rId2"/>
              </a:rPr>
              <a:t>https://www.besomethingamazing.com/</a:t>
            </a:r>
            <a:endParaRPr lang="en-US" sz="3500" u="sng" dirty="0"/>
          </a:p>
          <a:p>
            <a:r>
              <a:rPr lang="en-US" sz="3500" u="sng" dirty="0"/>
              <a:t>Microburst </a:t>
            </a:r>
          </a:p>
          <a:p>
            <a:r>
              <a:rPr lang="en-US" sz="3600" dirty="0">
                <a:hlinkClick r:id="rId3"/>
              </a:rPr>
              <a:t>https://www.microcareerburst.com/</a:t>
            </a:r>
            <a:endParaRPr lang="en-US" sz="3500" u="sng" dirty="0"/>
          </a:p>
          <a:p>
            <a:r>
              <a:rPr lang="en-US" sz="3200" dirty="0"/>
              <a:t>SC Nurse Aide Program via SC DHHS</a:t>
            </a:r>
          </a:p>
          <a:p>
            <a:r>
              <a:rPr lang="en-US" sz="3200" dirty="0">
                <a:hlinkClick r:id="rId4"/>
              </a:rPr>
              <a:t>https://www.scdhhs.gov/press-release/coronavirus-disease-2019-covid-19-temporary-policy-updates-nurse-aide-training-and</a:t>
            </a:r>
            <a:endParaRPr lang="en-US" sz="3200" dirty="0"/>
          </a:p>
          <a:p>
            <a:r>
              <a:rPr lang="en-US" sz="3200" dirty="0"/>
              <a:t>Health Science/HOSA FB Page – For advisors only</a:t>
            </a:r>
          </a:p>
        </p:txBody>
      </p:sp>
    </p:spTree>
    <p:extLst>
      <p:ext uri="{BB962C8B-B14F-4D97-AF65-F5344CB8AC3E}">
        <p14:creationId xmlns:p14="http://schemas.microsoft.com/office/powerpoint/2010/main" val="3495606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98765"/>
            <a:ext cx="9906001" cy="1219199"/>
          </a:xfrm>
        </p:spPr>
        <p:txBody>
          <a:bodyPr/>
          <a:lstStyle/>
          <a:p>
            <a:pPr algn="ctr"/>
            <a:r>
              <a:rPr lang="en-US" dirty="0"/>
              <a:t>Questions about Nurse Aide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41364" y="1819564"/>
            <a:ext cx="9904505" cy="3978735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Contact: Alexus Martin, </a:t>
            </a:r>
            <a:r>
              <a:rPr lang="en-US" sz="3600" dirty="0" err="1"/>
              <a:t>Charlena</a:t>
            </a:r>
            <a:r>
              <a:rPr lang="en-US" sz="3600" dirty="0"/>
              <a:t> Hunter, </a:t>
            </a:r>
            <a:r>
              <a:rPr lang="en-US" sz="3600" dirty="0" err="1"/>
              <a:t>Riatta</a:t>
            </a:r>
            <a:r>
              <a:rPr lang="en-US" sz="3600" dirty="0"/>
              <a:t> Scott</a:t>
            </a:r>
          </a:p>
          <a:p>
            <a:r>
              <a:rPr lang="en-US" sz="2400" dirty="0"/>
              <a:t>SOUTH CAROLINA DEPARTMENT OF HEALTH AND HUMAN SERVICES </a:t>
            </a:r>
            <a:r>
              <a:rPr lang="en-US" sz="2400" dirty="0">
                <a:hlinkClick r:id="rId2"/>
              </a:rPr>
              <a:t>http://www.dhhs.state.sc.us</a:t>
            </a:r>
            <a:r>
              <a:rPr lang="en-US" sz="2400" dirty="0"/>
              <a:t> </a:t>
            </a:r>
          </a:p>
          <a:p>
            <a:r>
              <a:rPr lang="en-US" sz="2400" dirty="0"/>
              <a:t>Department of Facility Services, 7th Floor </a:t>
            </a:r>
          </a:p>
          <a:p>
            <a:r>
              <a:rPr lang="en-US" sz="2400" dirty="0"/>
              <a:t>PO Box 8206 Columbia, SC 29202 </a:t>
            </a:r>
          </a:p>
          <a:p>
            <a:r>
              <a:rPr lang="en-US" sz="2400" dirty="0"/>
              <a:t>Phone: 803-898-2590 Fax: 803-255-8209</a:t>
            </a:r>
          </a:p>
          <a:p>
            <a:r>
              <a:rPr lang="en-US" sz="2400"/>
              <a:t>E-mail</a:t>
            </a:r>
            <a:r>
              <a:rPr lang="en-US" sz="2400" dirty="0"/>
              <a:t>: SCNAR@scdhhs.gov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371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720437"/>
            <a:ext cx="9906001" cy="1560945"/>
          </a:xfrm>
        </p:spPr>
        <p:txBody>
          <a:bodyPr/>
          <a:lstStyle/>
          <a:p>
            <a:r>
              <a:rPr lang="en-US" dirty="0"/>
              <a:t>Stay Safe and follow guidance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42906" y="2281382"/>
            <a:ext cx="9904505" cy="3516917"/>
          </a:xfrm>
        </p:spPr>
        <p:txBody>
          <a:bodyPr/>
          <a:lstStyle/>
          <a:p>
            <a:endParaRPr lang="en-US" dirty="0">
              <a:hlinkClick r:id="rId2"/>
            </a:endParaRPr>
          </a:p>
          <a:p>
            <a:r>
              <a:rPr lang="en-US" sz="3200" dirty="0">
                <a:latin typeface="Arial Rounded MT Bold" panose="020F0704030504030204" pitchFamily="34" charset="0"/>
                <a:hlinkClick r:id="rId2"/>
              </a:rPr>
              <a:t>SC DHEC</a:t>
            </a:r>
          </a:p>
          <a:p>
            <a:r>
              <a:rPr lang="en-US" sz="2000" dirty="0">
                <a:hlinkClick r:id="rId2"/>
              </a:rPr>
              <a:t>https://www.scdhec.gov/infectious-diseases/viruses/coronavirus-disease-2019-covid-19</a:t>
            </a:r>
            <a:endParaRPr lang="en-US" sz="2000" dirty="0"/>
          </a:p>
          <a:p>
            <a:endParaRPr lang="en-US" sz="2000" dirty="0"/>
          </a:p>
          <a:p>
            <a:r>
              <a:rPr lang="en-US" sz="3600" dirty="0">
                <a:latin typeface="Arial Rounded MT Bold" panose="020F0704030504030204" pitchFamily="34" charset="0"/>
              </a:rPr>
              <a:t>CDC</a:t>
            </a:r>
          </a:p>
          <a:p>
            <a:r>
              <a:rPr lang="en-US" sz="2400" dirty="0">
                <a:hlinkClick r:id="rId3"/>
              </a:rPr>
              <a:t>https://www.cdc.gov/coronavirus/2019-nCoV/index.html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571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581892"/>
            <a:ext cx="9906001" cy="5449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 &amp; P resources discussed in webinar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006764" y="1219200"/>
            <a:ext cx="10039105" cy="5310909"/>
          </a:xfrm>
        </p:spPr>
        <p:txBody>
          <a:bodyPr>
            <a:normAutofit fontScale="32500" lnSpcReduction="20000"/>
          </a:bodyPr>
          <a:lstStyle/>
          <a:p>
            <a:r>
              <a:rPr lang="en-US" sz="6200" u="sng" dirty="0">
                <a:hlinkClick r:id="rId2"/>
              </a:rPr>
              <a:t>http://highered.mheducation.com/sites/0072495855/student_view0/chapter1/index.html#</a:t>
            </a:r>
            <a:endParaRPr lang="en-US" sz="6200" dirty="0"/>
          </a:p>
          <a:p>
            <a:r>
              <a:rPr lang="en-US" sz="6200" dirty="0"/>
              <a:t> </a:t>
            </a:r>
          </a:p>
          <a:p>
            <a:r>
              <a:rPr lang="en-US" sz="4400" u="sng" dirty="0">
                <a:hlinkClick r:id="rId3"/>
              </a:rPr>
              <a:t>/</a:t>
            </a:r>
            <a:r>
              <a:rPr lang="en-US" sz="6200" u="sng" dirty="0">
                <a:hlinkClick r:id="rId3"/>
              </a:rPr>
              <a:t>http://anatomyzone.com</a:t>
            </a:r>
            <a:r>
              <a:rPr lang="en-US" sz="4400" dirty="0"/>
              <a:t> </a:t>
            </a:r>
          </a:p>
          <a:p>
            <a:r>
              <a:rPr lang="en-US" sz="4400" dirty="0"/>
              <a:t> </a:t>
            </a:r>
          </a:p>
          <a:p>
            <a:r>
              <a:rPr lang="en-US" sz="6000" u="sng" dirty="0">
                <a:hlinkClick r:id="rId4"/>
              </a:rPr>
              <a:t>https://edu.google.com/products/vr-ar/expeditions/?modal_active=none</a:t>
            </a:r>
            <a:r>
              <a:rPr lang="en-US" sz="6000" dirty="0"/>
              <a:t> </a:t>
            </a:r>
          </a:p>
          <a:p>
            <a:r>
              <a:rPr lang="en-US" sz="6000" dirty="0"/>
              <a:t> </a:t>
            </a:r>
          </a:p>
          <a:p>
            <a:r>
              <a:rPr lang="en-US" sz="6000" u="sng" dirty="0">
                <a:hlinkClick r:id="rId5"/>
              </a:rPr>
              <a:t>https://www.biodigitalhuman.com/</a:t>
            </a:r>
            <a:r>
              <a:rPr lang="en-US" sz="6000" dirty="0"/>
              <a:t> </a:t>
            </a:r>
          </a:p>
          <a:p>
            <a:r>
              <a:rPr lang="en-US" sz="4400" dirty="0"/>
              <a:t> </a:t>
            </a:r>
          </a:p>
          <a:p>
            <a:r>
              <a:rPr lang="en-US" sz="6000" u="sng" dirty="0">
                <a:hlinkClick r:id="rId6"/>
              </a:rPr>
              <a:t>https://www.webanatomy.com/</a:t>
            </a:r>
            <a:r>
              <a:rPr lang="en-US" sz="6000" dirty="0"/>
              <a:t> </a:t>
            </a:r>
          </a:p>
          <a:p>
            <a:r>
              <a:rPr lang="en-US" sz="4400" dirty="0"/>
              <a:t> </a:t>
            </a:r>
          </a:p>
          <a:p>
            <a:r>
              <a:rPr lang="en-US" sz="6000" u="sng" dirty="0">
                <a:hlinkClick r:id="rId7"/>
              </a:rPr>
              <a:t>/</a:t>
            </a:r>
            <a:r>
              <a:rPr lang="en-US" sz="6000" dirty="0"/>
              <a:t> </a:t>
            </a:r>
            <a:r>
              <a:rPr lang="en-US" sz="6000" u="sng" dirty="0">
                <a:hlinkClick r:id="rId7"/>
              </a:rPr>
              <a:t>https://www.kenhub.com</a:t>
            </a:r>
            <a:endParaRPr lang="en-US" sz="6000" dirty="0"/>
          </a:p>
          <a:p>
            <a:r>
              <a:rPr lang="en-US" sz="60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98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77093"/>
            <a:ext cx="9906001" cy="729672"/>
          </a:xfrm>
        </p:spPr>
        <p:txBody>
          <a:bodyPr/>
          <a:lstStyle/>
          <a:p>
            <a:pPr algn="ctr"/>
            <a:r>
              <a:rPr lang="en-US" dirty="0"/>
              <a:t>Other Contacts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79056" y="1006764"/>
            <a:ext cx="10066814" cy="5477163"/>
          </a:xfrm>
        </p:spPr>
        <p:txBody>
          <a:bodyPr>
            <a:normAutofit lnSpcReduction="10000"/>
          </a:bodyPr>
          <a:lstStyle/>
          <a:p>
            <a:r>
              <a:rPr lang="en-US" sz="2000" b="1" u="sng" dirty="0"/>
              <a:t>Master Teacher Contacts for Health Science and Sports Med:</a:t>
            </a:r>
          </a:p>
          <a:p>
            <a:r>
              <a:rPr lang="en-US" sz="2000" dirty="0"/>
              <a:t>Karen Edwards </a:t>
            </a:r>
            <a:r>
              <a:rPr lang="en-US" sz="2000" dirty="0">
                <a:hlinkClick r:id="rId2"/>
              </a:rPr>
              <a:t>-kledward@lexrich5.org</a:t>
            </a:r>
            <a:r>
              <a:rPr lang="en-US" sz="2000" dirty="0"/>
              <a:t>  </a:t>
            </a:r>
          </a:p>
          <a:p>
            <a:r>
              <a:rPr lang="en-US" sz="2000" dirty="0"/>
              <a:t>Haynes, Katrina (CASC Teacher) </a:t>
            </a:r>
            <a:r>
              <a:rPr lang="en-US" sz="2000" dirty="0">
                <a:hlinkClick r:id="rId3"/>
              </a:rPr>
              <a:t>khaynes@cyberacademysc.org</a:t>
            </a:r>
            <a:r>
              <a:rPr lang="en-US" sz="2000" dirty="0"/>
              <a:t> </a:t>
            </a:r>
          </a:p>
          <a:p>
            <a:r>
              <a:rPr lang="en-US" sz="2000" dirty="0"/>
              <a:t>Rhonda Evatt - </a:t>
            </a:r>
            <a:r>
              <a:rPr lang="en-US" sz="2000" dirty="0">
                <a:hlinkClick r:id="rId4"/>
              </a:rPr>
              <a:t>rhondaevatt@anderson5.net</a:t>
            </a:r>
            <a:r>
              <a:rPr lang="en-US" sz="2000" dirty="0"/>
              <a:t> </a:t>
            </a:r>
          </a:p>
          <a:p>
            <a:r>
              <a:rPr lang="en-US" sz="2000" dirty="0"/>
              <a:t>Stacie Elwood - Ashley Ridge High School (</a:t>
            </a:r>
            <a:r>
              <a:rPr lang="en-US" sz="2000" dirty="0">
                <a:hlinkClick r:id="rId5"/>
              </a:rPr>
              <a:t>selwood@dorchester2.k12.sc.us</a:t>
            </a:r>
            <a:r>
              <a:rPr lang="en-US" sz="2000" dirty="0"/>
              <a:t>) </a:t>
            </a:r>
          </a:p>
          <a:p>
            <a:endParaRPr lang="en-US" sz="2000" dirty="0"/>
          </a:p>
          <a:p>
            <a:r>
              <a:rPr lang="en-US" sz="2000" dirty="0"/>
              <a:t>For any information on EMS you can contact:</a:t>
            </a:r>
          </a:p>
          <a:p>
            <a:r>
              <a:rPr lang="en-US" sz="2000" dirty="0">
                <a:hlinkClick r:id="rId6"/>
              </a:rPr>
              <a:t>mchapman@horrycountyschools.net</a:t>
            </a:r>
            <a:r>
              <a:rPr lang="en-US" sz="2000" dirty="0"/>
              <a:t> </a:t>
            </a:r>
          </a:p>
          <a:p>
            <a:endParaRPr lang="en-US" dirty="0"/>
          </a:p>
          <a:p>
            <a:r>
              <a:rPr lang="en-US" sz="2800" dirty="0"/>
              <a:t>All resources will be included on the google drive at this link:</a:t>
            </a:r>
          </a:p>
          <a:p>
            <a:r>
              <a:rPr lang="en-US" sz="2800" dirty="0">
                <a:hlinkClick r:id="rId7"/>
              </a:rPr>
              <a:t>http://bit.ly/HealthScienceTeachers</a:t>
            </a:r>
            <a:r>
              <a:rPr lang="en-US" sz="2800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62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2666</TotalTime>
  <Words>521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Rounded MT Bold</vt:lpstr>
      <vt:lpstr>Tw Cen MT</vt:lpstr>
      <vt:lpstr>Circuit</vt:lpstr>
      <vt:lpstr>Health Science Education Digital Resources Webinar May 20, 2020  11:00 AM </vt:lpstr>
      <vt:lpstr>SCDE – Website </vt:lpstr>
      <vt:lpstr>SC HOSA WEbsite</vt:lpstr>
      <vt:lpstr>National Consortium of Health Science Education NCHSE - Website</vt:lpstr>
      <vt:lpstr>Other Resources</vt:lpstr>
      <vt:lpstr>Questions about Nurse Aide</vt:lpstr>
      <vt:lpstr>Stay Safe and follow guidance</vt:lpstr>
      <vt:lpstr>A &amp; P resources discussed in webinar</vt:lpstr>
      <vt:lpstr>Other Contacts</vt:lpstr>
      <vt:lpstr>Questions?</vt:lpstr>
    </vt:vector>
  </TitlesOfParts>
  <Company>South Carolina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Science Education Virtual Resources</dc:title>
  <dc:creator>Clark, Angel W</dc:creator>
  <cp:lastModifiedBy>SC HOSA</cp:lastModifiedBy>
  <cp:revision>18</cp:revision>
  <dcterms:created xsi:type="dcterms:W3CDTF">2020-05-18T18:45:23Z</dcterms:created>
  <dcterms:modified xsi:type="dcterms:W3CDTF">2020-05-20T16:57:00Z</dcterms:modified>
</cp:coreProperties>
</file>